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ten Gert" initials="OG" lastIdx="12" clrIdx="0"/>
  <p:cmAuthor id="1" name="lenaersg" initials="l" lastIdx="43" clrIdx="1"/>
  <p:cmAuthor id="2" name="Swaans Wendy" initials="SW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96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072C-0ADE-49FD-A885-C04034F8CAC4}" type="datetimeFigureOut">
              <a:rPr lang="nl-BE" smtClean="0"/>
              <a:t>13/09/2016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100D-873B-46F6-A20F-910F6D4C59B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74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B9258-860D-4279-BCF0-E46CD7F49124}" type="datetimeFigureOut">
              <a:rPr lang="nl-BE" smtClean="0"/>
              <a:t>13/09/2016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82BF-08C1-4F17-911C-7F039D4535F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67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Y:\Unit_MRG\LKM\referentielabo_lucht\L15W1-erkenningen en veldaudits\Veldaudits\Veldaudits2014\Servaco_Limburg\Foto's\DSCN937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3207"/>
            <a:ext cx="9263202" cy="69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35566" y="4558432"/>
              <a:ext cx="1955800" cy="1105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8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54962"/>
            <a:ext cx="1092200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47A6D9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F58437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0" r:id="rId5"/>
    <p:sldLayoutId id="2147483661" r:id="rId6"/>
    <p:sldLayoutId id="2147483663" r:id="rId7"/>
    <p:sldLayoutId id="2147483664" r:id="rId8"/>
    <p:sldLayoutId id="214748366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be/url?sa=i&amp;rct=j&amp;q=&amp;esrc=s&amp;source=images&amp;cd=&amp;cad=rja&amp;uact=8&amp;ved=0ahUKEwjFuLP6_6XJAhXEqw4KHYn8ArYQjRwIBw&amp;url=https://plus.google.com/104950669669410957887&amp;psig=AFQjCNHKWwZOA2dkNeKVKtSHWV-u7rZOIA&amp;ust=14483493486970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9582" y="4753774"/>
            <a:ext cx="4449187" cy="400110"/>
          </a:xfrm>
        </p:spPr>
        <p:txBody>
          <a:bodyPr/>
          <a:lstStyle/>
          <a:p>
            <a:r>
              <a:rPr lang="nl-BE" dirty="0" smtClean="0"/>
              <a:t>WERKGROEP/ LABSDAG </a:t>
            </a:r>
            <a:r>
              <a:rPr lang="nl-BE" smtClean="0"/>
              <a:t>LUCHT 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83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4.googleusercontent.com/--viy7CFMhJU/Uv_LM5rZ2RI/AAAAAAAACfc/JZn43ckmRH4/w473-h227/Druk-stress-chaotisch-weinig%2Btijd-%2Bbloggen-%2Bto%2Bdo-%2Btijd%2Bvliegt%2Bwhen%2Byou%2Bare%2Bbus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98"/>
            <a:ext cx="225064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53601"/>
            <a:ext cx="8352928" cy="642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BE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AGENDA  WERKGROEP+LABS </a:t>
            </a:r>
            <a:r>
              <a:rPr lang="nl-BE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16/09/2016</a:t>
            </a:r>
            <a:endParaRPr lang="nl-BE" sz="2000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l-BE" sz="2000" u="sng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l-BE" sz="2000" u="sng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Voormiddag</a:t>
            </a:r>
            <a:r>
              <a:rPr lang="nl-BE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: 10.00 tot 12.30 uur</a:t>
            </a:r>
          </a:p>
          <a:p>
            <a:pPr>
              <a:spcAft>
                <a:spcPts val="0"/>
              </a:spcAft>
            </a:pPr>
            <a:r>
              <a:rPr lang="nl-BE" sz="7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  <a:endParaRPr lang="nl-BE" sz="12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Verwelkoming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LUC-procedure bemonstering vluchtige organische stoffen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Resultaten </a:t>
            </a:r>
            <a:r>
              <a:rPr lang="nl-BE" dirty="0" err="1"/>
              <a:t>enquete</a:t>
            </a:r>
            <a:r>
              <a:rPr lang="nl-BE" dirty="0"/>
              <a:t> vluchtige organische stoffen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Omgang met meetgaskoelers bij de meting van NO</a:t>
            </a:r>
            <a:r>
              <a:rPr lang="nl-BE" baseline="-25000" dirty="0"/>
              <a:t>2</a:t>
            </a:r>
            <a:r>
              <a:rPr lang="nl-BE" dirty="0"/>
              <a:t> en SO</a:t>
            </a:r>
            <a:r>
              <a:rPr lang="nl-BE" baseline="-25000" dirty="0"/>
              <a:t>2</a:t>
            </a:r>
            <a:r>
              <a:rPr lang="nl-BE" dirty="0"/>
              <a:t> in vochtig afgas: eerste resultaten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Terugblik op onaangekondigde audits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Aanpassingen aan de </a:t>
            </a:r>
            <a:r>
              <a:rPr lang="nl-BE" dirty="0" err="1"/>
              <a:t>CvGP</a:t>
            </a:r>
            <a:r>
              <a:rPr lang="nl-BE" dirty="0"/>
              <a:t> ‘Stookinstallaties’</a:t>
            </a:r>
          </a:p>
          <a:p>
            <a:pPr>
              <a:spcAft>
                <a:spcPts val="0"/>
              </a:spcAft>
            </a:pPr>
            <a:r>
              <a:rPr lang="nl-BE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  <a:endParaRPr lang="nl-BE" sz="12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l-BE" sz="2000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Lunch</a:t>
            </a:r>
            <a:r>
              <a:rPr lang="nl-BE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: 12.30 tot 14.00 </a:t>
            </a:r>
            <a:r>
              <a:rPr lang="nl-BE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uur</a:t>
            </a:r>
            <a:r>
              <a:rPr lang="nl-BE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BE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BE" sz="2000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Namiddag</a:t>
            </a:r>
            <a:r>
              <a:rPr lang="nl-BE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: 14.00 uur tot 16.00 uur </a:t>
            </a:r>
          </a:p>
          <a:p>
            <a:pPr>
              <a:spcAft>
                <a:spcPts val="0"/>
              </a:spcAft>
            </a:pPr>
            <a:r>
              <a:rPr lang="nl-BE" sz="7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  <a:endParaRPr lang="nl-BE" sz="12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De juiste keuze en gebruik van een kalibratiegas (Gerard Nieuwenkamp, VSL)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Flue gas flow rate measurement for verifying continuous monitoring at power stations according to EN ISO 16911 (</a:t>
            </a:r>
            <a:r>
              <a:rPr lang="en-US" dirty="0" err="1"/>
              <a:t>Jurgen</a:t>
            </a:r>
            <a:r>
              <a:rPr lang="en-US" dirty="0"/>
              <a:t> </a:t>
            </a:r>
            <a:r>
              <a:rPr lang="en-US" dirty="0" err="1"/>
              <a:t>Annendijck</a:t>
            </a:r>
            <a:r>
              <a:rPr lang="en-US" dirty="0"/>
              <a:t>, </a:t>
            </a:r>
            <a:r>
              <a:rPr lang="en-US" dirty="0" err="1"/>
              <a:t>Laborelec</a:t>
            </a:r>
            <a:r>
              <a:rPr lang="en-US" dirty="0"/>
              <a:t>)</a:t>
            </a:r>
            <a:endParaRPr lang="nl-B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De bijdrage van houtverbranding door burgers aan luchtverontreiniging in Vlaanderen: resultaten meetcampagne</a:t>
            </a:r>
          </a:p>
          <a:p>
            <a:pPr marL="457200">
              <a:spcAft>
                <a:spcPts val="225"/>
              </a:spcAft>
            </a:pPr>
            <a:r>
              <a:rPr lang="nl-BE" sz="1100" dirty="0"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BE" sz="2000" u="sng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Receptie</a:t>
            </a:r>
            <a:endParaRPr lang="nl-BE" sz="2000" u="sng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9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VITO2015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71F78"/>
      </a:folHlink>
    </a:clrScheme>
    <a:fontScheme name="VITO201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1860</TotalTime>
  <Words>14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Theme</vt:lpstr>
      <vt:lpstr>WERKGROEP/ LABSDAG LUCHT 2016</vt:lpstr>
      <vt:lpstr>PowerPoint Presentation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Meetopeningen en meetplaats</dc:title>
  <dc:creator>Swaans Wendy</dc:creator>
  <cp:lastModifiedBy>Lenaers Guido</cp:lastModifiedBy>
  <cp:revision>229</cp:revision>
  <cp:lastPrinted>2015-10-21T12:33:39Z</cp:lastPrinted>
  <dcterms:created xsi:type="dcterms:W3CDTF">2015-10-19T12:50:47Z</dcterms:created>
  <dcterms:modified xsi:type="dcterms:W3CDTF">2016-09-13T12:27:27Z</dcterms:modified>
</cp:coreProperties>
</file>